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02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4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031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3368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19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98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616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3327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1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1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30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11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53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6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58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27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38EAC-6D45-4CFD-A394-E80708F9A918}" type="datetimeFigureOut">
              <a:rPr lang="en-US" smtClean="0"/>
              <a:t>05-May-24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DE3E7-46E1-4521-82F6-27DC4353C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95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fif"/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CE2D9-BA6D-42ED-BB7A-FAC497E20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062" y="1294228"/>
            <a:ext cx="5922498" cy="2334273"/>
          </a:xfrm>
        </p:spPr>
        <p:txBody>
          <a:bodyPr>
            <a:normAutofit fontScale="90000"/>
          </a:bodyPr>
          <a:lstStyle/>
          <a:p>
            <a:r>
              <a:rPr lang="en-US" dirty="0"/>
              <a:t>Hotel management system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B0D696-BEA4-497F-8336-13D7CEC87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4062" y="3632201"/>
            <a:ext cx="3460652" cy="685800"/>
          </a:xfrm>
        </p:spPr>
        <p:txBody>
          <a:bodyPr/>
          <a:lstStyle/>
          <a:p>
            <a:r>
              <a:rPr lang="en-US" dirty="0"/>
              <a:t>(Presented by Group-D)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B650058-8258-4522-96A1-ADE381548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650" y="498655"/>
            <a:ext cx="5833767" cy="418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2C3A-76B4-44C0-B790-F8EF99701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357338" cy="12930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Team members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99132B-2CE0-4ACE-B2C9-3959E1320D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27" y="2293034"/>
            <a:ext cx="2435490" cy="32473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D397BB-9F96-4B63-8F92-904B0F246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93034"/>
            <a:ext cx="2435490" cy="32473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0FFC77-14F2-47AE-A9FC-1C45136852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585" y="2293034"/>
            <a:ext cx="2435490" cy="32473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71FF7E-04BE-46F7-9F1A-D476C3159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8" y="2362214"/>
            <a:ext cx="2331142" cy="31089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B61F7D-EE73-4DB8-A6F8-8CFD4FAA448F}"/>
              </a:ext>
            </a:extLst>
          </p:cNvPr>
          <p:cNvSpPr txBox="1"/>
          <p:nvPr/>
        </p:nvSpPr>
        <p:spPr>
          <a:xfrm>
            <a:off x="450166" y="6077243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MUHAMMAD TALAL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0AE6DE-7201-4B7E-9263-5216EF254235}"/>
              </a:ext>
            </a:extLst>
          </p:cNvPr>
          <p:cNvSpPr txBox="1"/>
          <p:nvPr/>
        </p:nvSpPr>
        <p:spPr>
          <a:xfrm>
            <a:off x="3157585" y="6046763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ABDUL REHMAN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210F11-A344-4A06-B211-ED24F772571B}"/>
              </a:ext>
            </a:extLst>
          </p:cNvPr>
          <p:cNvSpPr txBox="1"/>
          <p:nvPr/>
        </p:nvSpPr>
        <p:spPr>
          <a:xfrm>
            <a:off x="6134738" y="6093627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ZAIN UL ABDEEN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1DA8F9-B0FF-4974-80F1-2F6058E39178}"/>
              </a:ext>
            </a:extLst>
          </p:cNvPr>
          <p:cNvSpPr txBox="1"/>
          <p:nvPr/>
        </p:nvSpPr>
        <p:spPr>
          <a:xfrm>
            <a:off x="9034415" y="6032137"/>
            <a:ext cx="2475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RAMISH BASHEER</a:t>
            </a:r>
          </a:p>
        </p:txBody>
      </p:sp>
    </p:spTree>
    <p:extLst>
      <p:ext uri="{BB962C8B-B14F-4D97-AF65-F5344CB8AC3E}">
        <p14:creationId xmlns:p14="http://schemas.microsoft.com/office/powerpoint/2010/main" val="2553946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3E0F1-C944-4069-918A-0986BE64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01532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Basic functionality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D5BA1-D685-4A51-B50B-D2CA93E51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“hotel management system” is made in C# language on </a:t>
            </a:r>
            <a:r>
              <a:rPr lang="en-US" dirty="0" err="1"/>
              <a:t>.net</a:t>
            </a:r>
            <a:r>
              <a:rPr lang="en-US" dirty="0"/>
              <a:t> framework by using the IDE of visual studio . My SQL server and </a:t>
            </a:r>
            <a:r>
              <a:rPr lang="en-US" dirty="0" err="1"/>
              <a:t>MSAcess</a:t>
            </a:r>
            <a:endParaRPr lang="en-US" dirty="0"/>
          </a:p>
          <a:p>
            <a:r>
              <a:rPr lang="en-US" dirty="0"/>
              <a:t> is used for the data base .</a:t>
            </a:r>
          </a:p>
          <a:p>
            <a:r>
              <a:rPr lang="en-US" dirty="0"/>
              <a:t>It has a login page that is used to provide access only </a:t>
            </a:r>
          </a:p>
          <a:p>
            <a:r>
              <a:rPr lang="en-US" dirty="0"/>
              <a:t>to authorized users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33213-1DAE-412B-A7EB-525487F78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494" y="3728321"/>
            <a:ext cx="4757811" cy="26277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9813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4392A-B6EC-4585-BF23-06E15BC8A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en-US" dirty="0"/>
              <a:t>Basic functionality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4FA2B-FDAE-4AD9-8A97-FE0478F3B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My SQL server is used and Database is made in MS ACESS . The queries of INSERT , DELETE , UPDATE , SELECT .</a:t>
            </a:r>
          </a:p>
          <a:p>
            <a:r>
              <a:rPr lang="en-US" dirty="0"/>
              <a:t>Prices of rooms are automatically shown in text boxes</a:t>
            </a:r>
          </a:p>
          <a:p>
            <a:pPr marL="0" indent="0">
              <a:buNone/>
            </a:pPr>
            <a:r>
              <a:rPr lang="en-US" dirty="0"/>
              <a:t>  when the client select his desired room.</a:t>
            </a:r>
          </a:p>
          <a:p>
            <a:r>
              <a:rPr lang="en-US" dirty="0"/>
              <a:t>Each room has a unique id that is assigned it and on dashboard there is maintained &amp; updated data</a:t>
            </a:r>
          </a:p>
          <a:p>
            <a:r>
              <a:rPr lang="en-US" dirty="0"/>
              <a:t> that how many rooms in the hotels are </a:t>
            </a:r>
          </a:p>
          <a:p>
            <a:r>
              <a:rPr lang="en-US" dirty="0"/>
              <a:t>currently booked and how many remain.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6337EB-B826-4A49-9613-B80E1F003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801" y="4305479"/>
            <a:ext cx="4891399" cy="19132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9497F-389B-44FD-804B-FCACD592C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352" y="2552521"/>
            <a:ext cx="1094862" cy="103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02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8299D-C9E2-4882-A889-080BE8CD3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en-US" dirty="0"/>
              <a:t>FEATURES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BD11A-157B-4AD3-9C4E-08816FD71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features includes :</a:t>
            </a:r>
          </a:p>
          <a:p>
            <a:r>
              <a:rPr lang="en-US" dirty="0"/>
              <a:t>Login page </a:t>
            </a:r>
          </a:p>
          <a:p>
            <a:r>
              <a:rPr lang="en-US" dirty="0"/>
              <a:t>Dashboard </a:t>
            </a:r>
          </a:p>
          <a:p>
            <a:r>
              <a:rPr lang="en-US" dirty="0"/>
              <a:t>Rooms </a:t>
            </a:r>
          </a:p>
          <a:p>
            <a:r>
              <a:rPr lang="en-US" dirty="0"/>
              <a:t>Categories</a:t>
            </a:r>
          </a:p>
          <a:p>
            <a:r>
              <a:rPr lang="en-US"/>
              <a:t>Booking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661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D84AA-719C-4713-B8A9-AC73189C3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l"/>
            <a:r>
              <a:rPr lang="en-US" dirty="0"/>
              <a:t>Rooms </a:t>
            </a:r>
            <a:r>
              <a:rPr lang="en-US" dirty="0" err="1"/>
              <a:t>categeories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F2350-6574-416E-A996-9C0B2C433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it book room for clients. The rooms inside this hotel management system are of three types </a:t>
            </a:r>
          </a:p>
          <a:p>
            <a:endParaRPr lang="en-US" dirty="0"/>
          </a:p>
          <a:p>
            <a:r>
              <a:rPr lang="en-US" dirty="0"/>
              <a:t>SMALL (Rs10000)</a:t>
            </a:r>
          </a:p>
          <a:p>
            <a:pPr lvl="7"/>
            <a:endParaRPr lang="en-US" dirty="0"/>
          </a:p>
          <a:p>
            <a:pPr marL="0" indent="0">
              <a:buNone/>
            </a:pPr>
            <a:r>
              <a:rPr lang="en-US" dirty="0"/>
              <a:t>				KING (Rs15000)																								ELITE (Rs25000)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																			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19D66-6235-477C-A7FB-3F1511BAA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368" y="3983761"/>
            <a:ext cx="3564606" cy="23720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E840C-088C-4075-A480-F43D0FC31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37" y="4527586"/>
            <a:ext cx="4257676" cy="2128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570FC9-D6F1-4A39-9950-1133E96A2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34" y="3406522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41550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78</TotalTime>
  <Words>257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Gothic</vt:lpstr>
      <vt:lpstr>Vapor Trail</vt:lpstr>
      <vt:lpstr>Hotel management system </vt:lpstr>
      <vt:lpstr>Team members  </vt:lpstr>
      <vt:lpstr>Basic functionality </vt:lpstr>
      <vt:lpstr>Basic functionality </vt:lpstr>
      <vt:lpstr>FEATURES :</vt:lpstr>
      <vt:lpstr>Rooms categeories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management system</dc:title>
  <dc:creator>ismail - [2010]</dc:creator>
  <cp:lastModifiedBy>ismail - [2010]</cp:lastModifiedBy>
  <cp:revision>5</cp:revision>
  <dcterms:created xsi:type="dcterms:W3CDTF">2024-05-05T09:40:29Z</dcterms:created>
  <dcterms:modified xsi:type="dcterms:W3CDTF">2024-05-05T12:21:51Z</dcterms:modified>
</cp:coreProperties>
</file>